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01.08.2021г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87660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01.08.2021г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1 067 895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288 234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3 238 813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1 383 865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2 436 798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553 191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1 236 583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204 624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1 231 706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3 641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1 942 568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259 199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1 106 575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268 693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1 195 141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195 328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1 232 614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4 280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1 260 250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107 245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2 033 869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651 511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1 641 939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314 850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1 930 000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699 966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1 397 649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            25 928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1 600 000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519 968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2 224 744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240 551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2 853 281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492 927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29 630 424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10 888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6 162 146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3767</TotalTime>
  <Words>238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01.08.2021г.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430</cp:revision>
  <dcterms:created xsi:type="dcterms:W3CDTF">2018-01-19T11:56:47Z</dcterms:created>
  <dcterms:modified xsi:type="dcterms:W3CDTF">2021-08-11T08:55:10Z</dcterms:modified>
</cp:coreProperties>
</file>